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89" r:id="rId18"/>
    <p:sldId id="290" r:id="rId19"/>
    <p:sldId id="291" r:id="rId20"/>
    <p:sldId id="292" r:id="rId21"/>
    <p:sldId id="293" r:id="rId22"/>
    <p:sldId id="267" r:id="rId23"/>
    <p:sldId id="278" r:id="rId24"/>
    <p:sldId id="295" r:id="rId25"/>
    <p:sldId id="297" r:id="rId26"/>
    <p:sldId id="298" r:id="rId27"/>
    <p:sldId id="301" r:id="rId28"/>
    <p:sldId id="302" r:id="rId29"/>
    <p:sldId id="306" r:id="rId30"/>
    <p:sldId id="303" r:id="rId31"/>
    <p:sldId id="304" r:id="rId32"/>
    <p:sldId id="305" r:id="rId33"/>
    <p:sldId id="307" r:id="rId34"/>
    <p:sldId id="296" r:id="rId35"/>
    <p:sldId id="279" r:id="rId36"/>
    <p:sldId id="280" r:id="rId37"/>
    <p:sldId id="281" r:id="rId38"/>
    <p:sldId id="282" r:id="rId39"/>
    <p:sldId id="284" r:id="rId40"/>
    <p:sldId id="29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89"/>
            <p14:sldId id="290"/>
            <p14:sldId id="291"/>
            <p14:sldId id="292"/>
            <p14:sldId id="293"/>
            <p14:sldId id="267"/>
            <p14:sldId id="278"/>
            <p14:sldId id="295"/>
            <p14:sldId id="297"/>
            <p14:sldId id="298"/>
            <p14:sldId id="301"/>
            <p14:sldId id="302"/>
            <p14:sldId id="306"/>
            <p14:sldId id="303"/>
            <p14:sldId id="304"/>
            <p14:sldId id="305"/>
            <p14:sldId id="307"/>
            <p14:sldId id="296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BDE"/>
    <a:srgbClr val="FFB097"/>
    <a:srgbClr val="2323FD"/>
    <a:srgbClr val="4040FD"/>
    <a:srgbClr val="C2FEF4"/>
    <a:srgbClr val="3B5059"/>
    <a:srgbClr val="385723"/>
    <a:srgbClr val="FFC2AF"/>
    <a:srgbClr val="6FFDE5"/>
    <a:srgbClr val="FF9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4" autoAdjust="0"/>
    <p:restoredTop sz="90530" autoAdjust="0"/>
  </p:normalViewPr>
  <p:slideViewPr>
    <p:cSldViewPr snapToGrid="0">
      <p:cViewPr varScale="1">
        <p:scale>
          <a:sx n="74" d="100"/>
          <a:sy n="74" d="100"/>
        </p:scale>
        <p:origin x="94" y="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color: #FFB097</a:t>
            </a:r>
          </a:p>
          <a:p>
            <a:r>
              <a:rPr lang="en-US" dirty="0"/>
              <a:t>title rectangle color: #FFC000</a:t>
            </a:r>
          </a:p>
          <a:p>
            <a:r>
              <a:rPr lang="en-US" dirty="0"/>
              <a:t>word color: #951D05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8483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766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3558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#FFB097</a:t>
            </a:r>
          </a:p>
          <a:p>
            <a:r>
              <a:rPr lang="en-US" dirty="0"/>
              <a:t>detail color: </a:t>
            </a:r>
            <a:r>
              <a:rPr lang="vi-VN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#12225B</a:t>
            </a:r>
            <a:endParaRPr lang="en-US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ipa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color: #000000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154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014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44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r>
              <a:rPr lang="en-US" dirty="0"/>
              <a:t>wrong choice color: #FFB097</a:t>
            </a:r>
          </a:p>
          <a:p>
            <a:r>
              <a:rPr lang="en-US" dirty="0"/>
              <a:t>wrong choice font color: #C00000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394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613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654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454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r>
              <a:rPr lang="en-US" dirty="0"/>
              <a:t>wrong choice color: #FFB097</a:t>
            </a:r>
          </a:p>
          <a:p>
            <a:r>
              <a:rPr lang="en-US" dirty="0"/>
              <a:t>wrong choice font color: #C00000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971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158008" y="1419555"/>
            <a:ext cx="7079275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7346149" y="1443405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2" y="1488756"/>
            <a:ext cx="259200" cy="25920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757873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743896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0779DA2E-47AE-4A1F-8E07-9CE63CB0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209948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32837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4446798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480782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430118"/>
            <a:ext cx="177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Flashcard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3548543"/>
            <a:ext cx="1695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4666968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442943"/>
            <a:ext cx="712658" cy="712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17" y="4586436"/>
            <a:ext cx="773470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329674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430118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354854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4666968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4E5243-F6D4-5174-B1E7-9B5DC0AA1B4A}"/>
              </a:ext>
            </a:extLst>
          </p:cNvPr>
          <p:cNvSpPr/>
          <p:nvPr/>
        </p:nvSpPr>
        <p:spPr>
          <a:xfrm>
            <a:off x="468351" y="5568152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FD378-3EF0-A03B-C4FD-ED034604C6AE}"/>
              </a:ext>
            </a:extLst>
          </p:cNvPr>
          <p:cNvSpPr txBox="1"/>
          <p:nvPr/>
        </p:nvSpPr>
        <p:spPr>
          <a:xfrm>
            <a:off x="2379407" y="5788322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Matching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337A2-B890-CBE5-FBFF-7DF700FEB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17" y="5707790"/>
            <a:ext cx="773470" cy="77347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C9513E-3442-6EFA-8392-73F68DEF26E8}"/>
              </a:ext>
            </a:extLst>
          </p:cNvPr>
          <p:cNvSpPr/>
          <p:nvPr/>
        </p:nvSpPr>
        <p:spPr>
          <a:xfrm>
            <a:off x="9556955" y="5788322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8">
            <a:extLst>
              <a:ext uri="{FF2B5EF4-FFF2-40B4-BE49-F238E27FC236}">
                <a16:creationId xmlns:a16="http://schemas.microsoft.com/office/drawing/2014/main" id="{B036399D-D50F-8D0B-9E20-113539AB3430}"/>
              </a:ext>
            </a:extLst>
          </p:cNvPr>
          <p:cNvSpPr/>
          <p:nvPr/>
        </p:nvSpPr>
        <p:spPr>
          <a:xfrm>
            <a:off x="0" y="-11101"/>
            <a:ext cx="12310946" cy="624466"/>
          </a:xfrm>
          <a:prstGeom prst="rect">
            <a:avLst/>
          </a:prstGeom>
          <a:solidFill>
            <a:srgbClr val="FFB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1614311" y="1148644"/>
            <a:ext cx="8963378" cy="548640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5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A6D508-7CD4-710C-11AD-BE18CD57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601155"/>
            <a:ext cx="581378" cy="581378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1EF031-FE47-78A5-04F7-571F6C7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2377" y="3601155"/>
            <a:ext cx="581378" cy="581378"/>
          </a:xfrm>
          <a:prstGeom prst="rect">
            <a:avLst/>
          </a:prstGeom>
        </p:spPr>
      </p:pic>
      <p:pic>
        <p:nvPicPr>
          <p:cNvPr id="17" name="Picture 16" descr="A stack of colorful papers&#10;&#10;Description automatically generated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Flashcards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8">
            <a:extLst>
              <a:ext uri="{FF2B5EF4-FFF2-40B4-BE49-F238E27FC236}">
                <a16:creationId xmlns:a16="http://schemas.microsoft.com/office/drawing/2014/main" id="{2249CE3B-1C3C-1EFF-BD80-39DB1AB769FB}"/>
              </a:ext>
            </a:extLst>
          </p:cNvPr>
          <p:cNvSpPr/>
          <p:nvPr/>
        </p:nvSpPr>
        <p:spPr>
          <a:xfrm>
            <a:off x="0" y="-11101"/>
            <a:ext cx="12310946" cy="624466"/>
          </a:xfrm>
          <a:prstGeom prst="rect">
            <a:avLst/>
          </a:prstGeom>
          <a:solidFill>
            <a:srgbClr val="FFB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1614311" y="1148644"/>
            <a:ext cx="8963378" cy="548640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A6D508-7CD4-710C-11AD-BE18CD57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601155"/>
            <a:ext cx="581378" cy="581378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1EF031-FE47-78A5-04F7-571F6C7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2377" y="3601155"/>
            <a:ext cx="581378" cy="581378"/>
          </a:xfrm>
          <a:prstGeom prst="rect">
            <a:avLst/>
          </a:prstGeom>
        </p:spPr>
      </p:pic>
      <p:pic>
        <p:nvPicPr>
          <p:cNvPr id="17" name="Picture 16" descr="A stack of colorful papers&#10;&#10;Description automatically generated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21890-E69F-6CE2-01C7-B0D552EEDF58}"/>
              </a:ext>
            </a:extLst>
          </p:cNvPr>
          <p:cNvSpPr txBox="1"/>
          <p:nvPr/>
        </p:nvSpPr>
        <p:spPr>
          <a:xfrm>
            <a:off x="5444668" y="2877156"/>
            <a:ext cx="89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[IPA]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5078092" y="3601155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[Detail]</a:t>
            </a:r>
            <a:endParaRPr lang="vi-VN" sz="32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C0F3-B2B6-5CC7-F9BB-8ED8F1532092}"/>
              </a:ext>
            </a:extLst>
          </p:cNvPr>
          <p:cNvSpPr txBox="1"/>
          <p:nvPr/>
        </p:nvSpPr>
        <p:spPr>
          <a:xfrm>
            <a:off x="778934" y="127567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Flashcards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3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0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7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E9F5C-30E1-E66B-D97A-208967FE04DB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A8AEE-D376-9FF2-00DA-52011BA7FB8C}"/>
              </a:ext>
            </a:extLst>
          </p:cNvPr>
          <p:cNvSpPr txBox="1"/>
          <p:nvPr/>
        </p:nvSpPr>
        <p:spPr>
          <a:xfrm>
            <a:off x="5223133" y="6247346"/>
            <a:ext cx="17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 done!</a:t>
            </a:r>
            <a:endParaRPr lang="vi-VN" sz="2400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F974AD8-6700-2524-91FE-137A75BEEACD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0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rgbClr val="FFB0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9DFED-5FA6-3784-3E13-9123040FEF14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58EB3-07E9-B8BC-D865-6E43333483E7}"/>
              </a:ext>
            </a:extLst>
          </p:cNvPr>
          <p:cNvSpPr txBox="1"/>
          <p:nvPr/>
        </p:nvSpPr>
        <p:spPr>
          <a:xfrm>
            <a:off x="3693794" y="6247345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 worry, just keep learning!</a:t>
            </a:r>
            <a:endParaRPr lang="vi-VN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11BAAC9-698A-F56F-51D4-4618AB5813AF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395111" y="253233"/>
            <a:ext cx="11401778" cy="6351534"/>
          </a:xfrm>
          <a:prstGeom prst="rect">
            <a:avLst/>
          </a:prstGeom>
          <a:gradFill flip="none" rotWithShape="1">
            <a:gsLst>
              <a:gs pos="100000">
                <a:srgbClr val="C2FEF4">
                  <a:alpha val="62000"/>
                </a:srgbClr>
              </a:gs>
              <a:gs pos="47000">
                <a:srgbClr val="FFC2AF">
                  <a:alpha val="96000"/>
                </a:srgbClr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03" y="1896323"/>
            <a:ext cx="2767229" cy="2767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4128184" y="328775"/>
            <a:ext cx="393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n w="66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EBUG FREE TRIAL" pitchFamily="50" charset="0"/>
                <a:cs typeface="Segoe UI" panose="020B0502040204020203" pitchFamily="34" charset="0"/>
              </a:rPr>
              <a:t>Challenging</a:t>
            </a:r>
            <a:endParaRPr lang="vi-VN" sz="6600" b="1" dirty="0">
              <a:ln w="66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4776918" y="1666728"/>
            <a:ext cx="6111813" cy="295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You will have a set of 20 questions with given Vietnamese meaning and 5 seconds to choose the most suitable English lexis.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Every correct answer you will get 10 points.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However, be careful as you also lose 5 points for each incorrect choice.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Try your best and get the as high score as you can!</a:t>
            </a:r>
            <a:endParaRPr lang="vi-VN" dirty="0">
              <a:solidFill>
                <a:srgbClr val="3B50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5BC7CB86-C5CD-7270-6174-CF46E1A0F8F5}"/>
              </a:ext>
            </a:extLst>
          </p:cNvPr>
          <p:cNvSpPr/>
          <p:nvPr/>
        </p:nvSpPr>
        <p:spPr>
          <a:xfrm>
            <a:off x="5266266" y="5840318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6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3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FE58EB31-2FF8-4852-1484-4A61E888973B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7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E9F5C-30E1-E66B-D97A-208967FE04DB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A8AEE-D376-9FF2-00DA-52011BA7FB8C}"/>
              </a:ext>
            </a:extLst>
          </p:cNvPr>
          <p:cNvSpPr txBox="1"/>
          <p:nvPr/>
        </p:nvSpPr>
        <p:spPr>
          <a:xfrm>
            <a:off x="4697348" y="6247345"/>
            <a:ext cx="2797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 done! + 10pt</a:t>
            </a:r>
            <a:endParaRPr lang="vi-VN" sz="2400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F974AD8-6700-2524-91FE-137A75BEEACD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403-3CF0-DB0A-ACB9-B2E0B7D6F994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1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rgbClr val="FFB0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9DFED-5FA6-3784-3E13-9123040FEF14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58EB3-07E9-B8BC-D865-6E43333483E7}"/>
              </a:ext>
            </a:extLst>
          </p:cNvPr>
          <p:cNvSpPr txBox="1"/>
          <p:nvPr/>
        </p:nvSpPr>
        <p:spPr>
          <a:xfrm>
            <a:off x="4535573" y="6210067"/>
            <a:ext cx="3290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That’s incorrect! </a:t>
            </a:r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- 5pt</a:t>
            </a:r>
            <a:endParaRPr lang="vi-VN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11BAAC9-698A-F56F-51D4-4618AB5813AF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81A0D857-D648-AEB2-2E06-A2A756FA655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9CF30-B2D4-16F7-7D75-FCE81DE7A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C8CA45-638E-078C-1270-8144A0E97846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604E2-D5ED-EB7C-8B50-C62AC59CC850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21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88C4C7-125D-EF25-7196-4BACB8681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6016"/>
            <a:ext cx="12192000" cy="5200650"/>
          </a:xfrm>
          <a:prstGeom prst="rect">
            <a:avLst/>
          </a:prstGeom>
        </p:spPr>
      </p:pic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395110" y="321254"/>
            <a:ext cx="11401778" cy="6351534"/>
          </a:xfrm>
          <a:prstGeom prst="rect">
            <a:avLst/>
          </a:prstGeom>
          <a:gradFill flip="none" rotWithShape="1">
            <a:gsLst>
              <a:gs pos="0">
                <a:srgbClr val="2323FD"/>
              </a:gs>
              <a:gs pos="100000">
                <a:srgbClr val="FFB097">
                  <a:alpha val="76863"/>
                </a:srgb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03" y="1896323"/>
            <a:ext cx="2767229" cy="2767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4558238" y="324744"/>
            <a:ext cx="30755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n w="66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EBUG FREE TRIAL" pitchFamily="50" charset="0"/>
                <a:cs typeface="Segoe UI" panose="020B0502040204020203" pitchFamily="34" charset="0"/>
              </a:rPr>
              <a:t>Matching</a:t>
            </a:r>
            <a:endParaRPr lang="vi-VN" sz="6600" b="1" dirty="0">
              <a:ln w="66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4776918" y="2290296"/>
            <a:ext cx="6111813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Ten words and their definitions will be shown in 20 boxes randomly.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Try to match all the terms with their definitions as quickly as possible. Avoid incorrect matches. They add extra time!</a:t>
            </a:r>
            <a:endParaRPr lang="vi-V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5BC7CB86-C5CD-7270-6174-CF46E1A0F8F5}"/>
              </a:ext>
            </a:extLst>
          </p:cNvPr>
          <p:cNvSpPr/>
          <p:nvPr/>
        </p:nvSpPr>
        <p:spPr>
          <a:xfrm>
            <a:off x="5266266" y="5871984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29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59A7-8C8F-967A-F5A2-45634B49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22EB-6509-D984-8DFE-425233CD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60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24" y="1915865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Đường nối Thẳng 23">
            <a:extLst>
              <a:ext uri="{FF2B5EF4-FFF2-40B4-BE49-F238E27FC236}">
                <a16:creationId xmlns:a16="http://schemas.microsoft.com/office/drawing/2014/main" id="{35CB14B9-1211-8E33-1DC4-65B3E85E516C}"/>
              </a:ext>
            </a:extLst>
          </p:cNvPr>
          <p:cNvCxnSpPr>
            <a:cxnSpLocks/>
          </p:cNvCxnSpPr>
          <p:nvPr/>
        </p:nvCxnSpPr>
        <p:spPr>
          <a:xfrm>
            <a:off x="-1180632" y="1506332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ộp Văn bản 24">
            <a:extLst>
              <a:ext uri="{FF2B5EF4-FFF2-40B4-BE49-F238E27FC236}">
                <a16:creationId xmlns:a16="http://schemas.microsoft.com/office/drawing/2014/main" id="{238F75C4-C793-E993-5855-B78743988928}"/>
              </a:ext>
            </a:extLst>
          </p:cNvPr>
          <p:cNvSpPr txBox="1"/>
          <p:nvPr/>
        </p:nvSpPr>
        <p:spPr>
          <a:xfrm>
            <a:off x="-3979272" y="182665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Hình ảnh 29">
            <a:extLst>
              <a:ext uri="{FF2B5EF4-FFF2-40B4-BE49-F238E27FC236}">
                <a16:creationId xmlns:a16="http://schemas.microsoft.com/office/drawing/2014/main" id="{3CAB6753-5F56-4A41-B8A7-A72080A6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6281" y="1803216"/>
            <a:ext cx="2703786" cy="4947145"/>
          </a:xfrm>
          <a:prstGeom prst="rect">
            <a:avLst/>
          </a:prstGeom>
        </p:spPr>
      </p:pic>
      <p:pic>
        <p:nvPicPr>
          <p:cNvPr id="7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66ABE453-D8E7-0F1D-AAE5-D4924EF0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281" y="707228"/>
            <a:ext cx="620684" cy="620684"/>
          </a:xfrm>
          <a:prstGeom prst="rect">
            <a:avLst/>
          </a:prstGeom>
        </p:spPr>
      </p:pic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8579BCE1-8EE2-D75B-4089-F2FEF7030C43}"/>
              </a:ext>
            </a:extLst>
          </p:cNvPr>
          <p:cNvSpPr/>
          <p:nvPr/>
        </p:nvSpPr>
        <p:spPr>
          <a:xfrm>
            <a:off x="-4154290" y="-7731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F3F356D4-6A4F-E602-2B58-A22BBFA3E763}"/>
              </a:ext>
            </a:extLst>
          </p:cNvPr>
          <p:cNvSpPr txBox="1"/>
          <p:nvPr/>
        </p:nvSpPr>
        <p:spPr>
          <a:xfrm>
            <a:off x="-2607604" y="2676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Đường nối Thẳng 6">
            <a:extLst>
              <a:ext uri="{FF2B5EF4-FFF2-40B4-BE49-F238E27FC236}">
                <a16:creationId xmlns:a16="http://schemas.microsoft.com/office/drawing/2014/main" id="{AA11D4D6-6E1D-69C2-A8B6-933987079C4C}"/>
              </a:ext>
            </a:extLst>
          </p:cNvPr>
          <p:cNvCxnSpPr/>
          <p:nvPr/>
        </p:nvCxnSpPr>
        <p:spPr>
          <a:xfrm>
            <a:off x="-3849492" y="719928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ome - Free web icons">
            <a:extLst>
              <a:ext uri="{FF2B5EF4-FFF2-40B4-BE49-F238E27FC236}">
                <a16:creationId xmlns:a16="http://schemas.microsoft.com/office/drawing/2014/main" id="{5C5576E7-391D-735E-B847-BBF0FF24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4315" y="1108484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3B7AC19-7F43-D5C3-E62E-FFEBE80F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04122" y="362552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DD3AB1-E63C-E984-8C7C-402440E4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27" y="27839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8CFDCB6-B832-D593-AAD5-619F36F7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4328" y="5265673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ame icons for free download | Freepik">
            <a:extLst>
              <a:ext uri="{FF2B5EF4-FFF2-40B4-BE49-F238E27FC236}">
                <a16:creationId xmlns:a16="http://schemas.microsoft.com/office/drawing/2014/main" id="{87BA5313-0556-A2A2-08AC-0AD2D8C4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44228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B1C4111D-68AC-64A4-C2B4-17A206D4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194229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ộp Văn bản 9">
            <a:extLst>
              <a:ext uri="{FF2B5EF4-FFF2-40B4-BE49-F238E27FC236}">
                <a16:creationId xmlns:a16="http://schemas.microsoft.com/office/drawing/2014/main" id="{08AAE672-AB8D-A636-3C93-07B3D875C7DD}"/>
              </a:ext>
            </a:extLst>
          </p:cNvPr>
          <p:cNvSpPr txBox="1"/>
          <p:nvPr/>
        </p:nvSpPr>
        <p:spPr>
          <a:xfrm>
            <a:off x="-2874261" y="120756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Hộp Văn bản 10">
            <a:extLst>
              <a:ext uri="{FF2B5EF4-FFF2-40B4-BE49-F238E27FC236}">
                <a16:creationId xmlns:a16="http://schemas.microsoft.com/office/drawing/2014/main" id="{CEBB5D28-F078-5459-14F9-2D4BFA0E1C07}"/>
              </a:ext>
            </a:extLst>
          </p:cNvPr>
          <p:cNvSpPr txBox="1"/>
          <p:nvPr/>
        </p:nvSpPr>
        <p:spPr>
          <a:xfrm>
            <a:off x="-2874261" y="202100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Hộp Văn bản 14">
            <a:extLst>
              <a:ext uri="{FF2B5EF4-FFF2-40B4-BE49-F238E27FC236}">
                <a16:creationId xmlns:a16="http://schemas.microsoft.com/office/drawing/2014/main" id="{AD01ED20-5398-BE9A-315B-97E6A3EEBA4A}"/>
              </a:ext>
            </a:extLst>
          </p:cNvPr>
          <p:cNvSpPr txBox="1"/>
          <p:nvPr/>
        </p:nvSpPr>
        <p:spPr>
          <a:xfrm>
            <a:off x="-2874261" y="287769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Hộp Văn bản 16">
            <a:extLst>
              <a:ext uri="{FF2B5EF4-FFF2-40B4-BE49-F238E27FC236}">
                <a16:creationId xmlns:a16="http://schemas.microsoft.com/office/drawing/2014/main" id="{77215A41-669B-09A7-874F-4302D3E72BFB}"/>
              </a:ext>
            </a:extLst>
          </p:cNvPr>
          <p:cNvSpPr txBox="1"/>
          <p:nvPr/>
        </p:nvSpPr>
        <p:spPr>
          <a:xfrm>
            <a:off x="-2844606" y="3686282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Hộp Văn bản 20">
            <a:extLst>
              <a:ext uri="{FF2B5EF4-FFF2-40B4-BE49-F238E27FC236}">
                <a16:creationId xmlns:a16="http://schemas.microsoft.com/office/drawing/2014/main" id="{62948551-969A-2AB6-6DA4-84497B02F525}"/>
              </a:ext>
            </a:extLst>
          </p:cNvPr>
          <p:cNvSpPr txBox="1"/>
          <p:nvPr/>
        </p:nvSpPr>
        <p:spPr>
          <a:xfrm>
            <a:off x="-2844606" y="44801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Hộp Văn bản 4">
            <a:extLst>
              <a:ext uri="{FF2B5EF4-FFF2-40B4-BE49-F238E27FC236}">
                <a16:creationId xmlns:a16="http://schemas.microsoft.com/office/drawing/2014/main" id="{352DCBF4-5382-A0F7-DB57-9FD8279D1AA0}"/>
              </a:ext>
            </a:extLst>
          </p:cNvPr>
          <p:cNvSpPr txBox="1"/>
          <p:nvPr/>
        </p:nvSpPr>
        <p:spPr>
          <a:xfrm>
            <a:off x="-2851270" y="52811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AC0EEDB-6BFC-3D98-8EDB-AEE9CAA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8223" y="60617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Hộp Văn bản 18">
            <a:extLst>
              <a:ext uri="{FF2B5EF4-FFF2-40B4-BE49-F238E27FC236}">
                <a16:creationId xmlns:a16="http://schemas.microsoft.com/office/drawing/2014/main" id="{62E5010A-C219-E76D-2958-D16148B786D4}"/>
              </a:ext>
            </a:extLst>
          </p:cNvPr>
          <p:cNvSpPr txBox="1"/>
          <p:nvPr/>
        </p:nvSpPr>
        <p:spPr>
          <a:xfrm>
            <a:off x="-2851270" y="6120048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Hình chữ nhật 19">
            <a:extLst>
              <a:ext uri="{FF2B5EF4-FFF2-40B4-BE49-F238E27FC236}">
                <a16:creationId xmlns:a16="http://schemas.microsoft.com/office/drawing/2014/main" id="{FA4430AD-F3F1-4530-2C08-6893A1541BEB}"/>
              </a:ext>
            </a:extLst>
          </p:cNvPr>
          <p:cNvSpPr/>
          <p:nvPr/>
        </p:nvSpPr>
        <p:spPr>
          <a:xfrm>
            <a:off x="-4162964" y="960138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1357</Words>
  <Application>Microsoft Office PowerPoint</Application>
  <PresentationFormat>Widescreen</PresentationFormat>
  <Paragraphs>515</Paragraphs>
  <Slides>44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DEBUG FREE TRIAL</vt:lpstr>
      <vt:lpstr>Franklin Gothic Demi</vt:lpstr>
      <vt:lpstr>Lucida Bright</vt:lpstr>
      <vt:lpstr>Segoe UI</vt:lpstr>
      <vt:lpstr>Segoe UI Historic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22</cp:revision>
  <dcterms:created xsi:type="dcterms:W3CDTF">2023-10-18T01:11:53Z</dcterms:created>
  <dcterms:modified xsi:type="dcterms:W3CDTF">2023-11-14T15:15:32Z</dcterms:modified>
</cp:coreProperties>
</file>